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8" r:id="rId2"/>
  </p:sldMasterIdLst>
  <p:notesMasterIdLst>
    <p:notesMasterId r:id="rId19"/>
  </p:notesMasterIdLst>
  <p:sldIdLst>
    <p:sldId id="263" r:id="rId3"/>
    <p:sldId id="271" r:id="rId4"/>
    <p:sldId id="294" r:id="rId5"/>
    <p:sldId id="298" r:id="rId6"/>
    <p:sldId id="291" r:id="rId7"/>
    <p:sldId id="266" r:id="rId8"/>
    <p:sldId id="265" r:id="rId9"/>
    <p:sldId id="292" r:id="rId10"/>
    <p:sldId id="267" r:id="rId11"/>
    <p:sldId id="272" r:id="rId12"/>
    <p:sldId id="295" r:id="rId13"/>
    <p:sldId id="269" r:id="rId14"/>
    <p:sldId id="296" r:id="rId15"/>
    <p:sldId id="293" r:id="rId16"/>
    <p:sldId id="290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583"/>
    <a:srgbClr val="EE0082"/>
    <a:srgbClr val="FFEC00"/>
    <a:srgbClr val="002D4E"/>
    <a:srgbClr val="FFFFFF"/>
    <a:srgbClr val="009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665" autoAdjust="0"/>
  </p:normalViewPr>
  <p:slideViewPr>
    <p:cSldViewPr snapToGrid="0">
      <p:cViewPr varScale="1">
        <p:scale>
          <a:sx n="79" d="100"/>
          <a:sy n="79" d="100"/>
        </p:scale>
        <p:origin x="80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767A-68C8-41B5-A407-35BC502E7BE7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AD40-E41B-406E-B14F-F311CBABB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5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in the </a:t>
            </a:r>
            <a:r>
              <a:rPr lang="en-GB" dirty="0" err="1"/>
              <a:t>class’</a:t>
            </a:r>
            <a:r>
              <a:rPr lang="en-GB" dirty="0"/>
              <a:t> line “We’re ready to rock in a ___ kind of way!” you’ll need to change that number to whichever table you’re rocking and rolling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AD40-E41B-406E-B14F-F311CBABBF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B838-5167-8B62-7475-B95A0D0B5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D2625-5A21-AC29-B1E0-D5B83C54C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A11F5-1760-04AE-5BAB-C6BB1FE8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003-68CC-40E3-8DA2-F330F652200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E528A-713E-AFF2-B42A-054DCA1C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162E7-D52C-A898-6E9C-4BC88435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C2AC-7163-42B7-9660-7427A2B6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5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CC8A-0F4D-5D61-CBBF-FB090C11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EE91E-D930-805F-CD24-28185BBE1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93A1D-B3C9-6E30-016C-540CD17C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003-68CC-40E3-8DA2-F330F652200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F17DE-46B8-4093-85C1-85FB9986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A90FA-6043-EAC4-4712-8BD13CCB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C2AC-7163-42B7-9660-7427A2B6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6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58F84-A9CA-A199-1D49-F711B24CE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590B6-AA08-5B12-C7FB-3FCF9FF44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D0F80-6671-6164-D28A-2EB0ECDB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003-68CC-40E3-8DA2-F330F652200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50E15-3A4D-0790-97A5-4E90C3FF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FD79A-B488-0D1F-658A-E3FBD4C8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C2AC-7163-42B7-9660-7427A2B6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2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E46C-2E18-48A2-BE56-FE7EF51C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FC1B3-F442-4A04-AFD2-E4C4884A5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9AD3-7A37-4199-BD4F-61406BF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41E7-7653-413C-B097-0300102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1A6A4-36C6-4A71-9D30-9CE4E44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3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1802-D18D-4DC2-8F33-28230C64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4DBF-DB9A-42ED-A039-598A11DD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1D06-021A-44E9-94FD-0C0ED6BC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4272-C006-4247-B7A7-391B0F6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0013-1721-4ECA-8499-50C0A5B5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2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DBA2-D8DE-4241-B568-9E748B41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61B-1FAC-476A-92B0-873F8B09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B359-09D3-4D63-A75E-BAD238B6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11AD-DF23-4BBD-B61A-354A6449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9684-121D-41B6-87CD-D77B5CB3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4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D3A4-B26A-4680-9EDD-6A108CB9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26A6-3830-481A-85C7-1D6092F39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50D6-C1E2-4349-8FA6-7C39BB715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CAFEC-C6A6-42ED-8393-5B1CC901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73B57-EE05-427C-8948-245A7B8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41B3-8FF0-43DC-A914-F0D54D4B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1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D665-D0CA-44FB-9F04-D22F9E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4A988-1F13-44ED-AA50-78CED137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09121-F087-4C99-ADC0-A521808EF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09F28-770B-47B4-85D2-8E71B683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2DC88-F4D8-4BAE-A4F5-FF0274FB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9CF0-73EA-4836-96E3-393927B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BB559-E253-42A3-8735-7E580348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BD2BC-7FCD-44EF-9F52-39A49DD8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1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B81B-066C-4A30-9F2E-D7EDCD2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0E433-11F6-416C-8F4C-8E7DB116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176A7-111E-4C9C-96F1-9AE916EF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38D3C-8ED5-4818-BA2E-1C4930E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2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DEB8-390C-4A5E-8F1C-CA527ED3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D49E-8B2C-41A9-99E9-2A2113C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B9BFF-1C09-41FA-B837-A00394E7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69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253B-C473-42A8-BF4A-9C3B329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5003-AC4C-4694-AAAE-535AE157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FD15D-6C38-4E89-B332-46FFACA80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4AE06-7791-40F0-8627-9C88EDB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A94D-28C8-4AB2-B5CE-8D2A5E50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0EBD0-E889-43EF-8AEE-F3FF4E83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3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45D8-8018-3203-3FFF-6DEC5A35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B3CE-C7AF-1CB0-5E7D-A3A268DB8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B427C-D135-A9AF-EEFA-0F1AA6A6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003-68CC-40E3-8DA2-F330F652200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42F9-12A3-71C2-C8B0-1A005EA8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F18A2-94F5-E9A6-DA1E-FEDECBD3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C2AC-7163-42B7-9660-7427A2B6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67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8474-A6C4-4103-902E-49B1C8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00ABE-6FCF-45BE-9615-05C7AA108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2CA8-BA6F-4713-8211-5C412D20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3A5-FC8A-4706-919B-B0E3A47E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1839-2FB8-4044-BB8A-8FA5AC43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69CAD-7F60-498B-BBA7-468DFFF8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2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9EF9-6130-46E4-B8E0-AF34F28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E8298-69EA-497E-986A-9400B7AE2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EEE9-9029-409F-9FCE-96F27B8E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247-F14D-478B-BA63-56153D75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6B9BE-45B8-4812-B536-D5003189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4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49F2C-8DDF-4F9D-8ADB-7692314BA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81C7-4603-4543-9725-C1822101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24D5-0D93-4DC4-863E-B46BEFAF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336D-88F5-4380-812D-BE0008CC77E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19540-FE8E-4D5D-BA71-A0C9E8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038E-7F4C-4715-AFB3-778F2222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67AE-F7ED-458D-863A-99050ACD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14E49-8446-50E1-DD13-11876F59C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92A7C-EE54-9930-B098-FEEC865B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003-68CC-40E3-8DA2-F330F652200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6DF78-E318-BD72-FEFA-FA57C937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4048D-F2A1-0D6C-7DF3-F1A877A6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C2AC-7163-42B7-9660-7427A2B6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2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8154-E48B-7BA4-AD03-7EF43BD7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E0C9F-7534-D439-F47B-B42E153EB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5456E-C473-AFD3-CB0E-30FB21AD9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C70E9-1EAB-4AD2-DC86-EFB655BF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003-68CC-40E3-8DA2-F330F652200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94D70-0B25-D961-A3CF-3640907D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20041-528A-9E3F-E5FA-48159D92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C2AC-7163-42B7-9660-7427A2B6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7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14C9-0F95-79F5-D610-5FC3F0EC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9C025-204D-2583-FDCE-6AD7331D8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9B5F0-0FB1-BF3F-C05E-AA3E6383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6830D-37D1-4CF8-3C2A-F1DAE26F8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C95F8-D2F5-6172-35CF-0E5B42BE4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850C0F-3730-3A91-F4EF-6D3AF176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003-68CC-40E3-8DA2-F330F652200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6B09A-CF72-B305-511E-876C0046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D1F6C-04B8-5DB9-4CED-CD7394F4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C2AC-7163-42B7-9660-7427A2B6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8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C1D4-49CB-6999-D0A2-AC7520FA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36431-A745-027A-67A5-13C5A842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003-68CC-40E3-8DA2-F330F652200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B696E-0177-D66A-569D-0B973392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08A57-BD40-72CB-F860-E0ED30C5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C2AC-7163-42B7-9660-7427A2B6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83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33334-7738-64BC-88CD-82029112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003-68CC-40E3-8DA2-F330F652200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8425E-5ED0-D7AC-4034-8C12BE17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5519B-FED5-46EE-55EC-00FA5FB5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C2AC-7163-42B7-9660-7427A2B6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0368-FE22-B173-8075-081846B0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5922-34CF-C407-5347-0CFE846B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92375-57C6-AC74-FD2B-E9DC74E1C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A6F43-F395-189E-38EA-18B49DD3F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003-68CC-40E3-8DA2-F330F652200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7DEDC-ED82-E331-90D3-821C3069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1E66A-C8A2-DE58-FB8C-6BEDA9E5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C2AC-7163-42B7-9660-7427A2B6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09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7340-3934-CD37-FF70-E3249C45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B23DE-043B-E795-8E12-2D6D15054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8AD0F-6939-E8B4-1084-79C9D89B6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4CDC7-1918-3CCB-C860-A3B4E8E6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8003-68CC-40E3-8DA2-F330F652200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C3A3F-E2F1-3D15-9E66-F88D9CA2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EAAAE-4925-EBDC-3BDA-A1F0B2AE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C2AC-7163-42B7-9660-7427A2B6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25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A65249-F47B-A245-8731-7F212BCA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601F5-9A1C-FF4F-E041-882F54D1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D2DE-1CCA-2A61-DF6A-9FC3962F7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8003-68CC-40E3-8DA2-F330F652200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3B48-C05C-83A4-14DA-299E91E88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27922-C135-F14D-00B6-668222569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96C2AC-7163-42B7-9660-7427A2B6C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0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3E26-CF40-4B28-8127-9043A1F4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83" y="365125"/>
            <a:ext cx="913148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06664-6C1D-49BB-B52E-8E0583C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83" y="1250122"/>
            <a:ext cx="9131483" cy="492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A8B5-BF94-480F-861D-239755594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44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fld id="{D3B9336D-88F5-4380-812D-BE0008CC77E0}" type="datetimeFigureOut">
              <a:rPr lang="en-GB" smtClean="0"/>
              <a:pPr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B768E-AEF2-414A-ADE9-200265AE7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7908" y="6356350"/>
            <a:ext cx="2661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oogaloo" panose="03060902030202020203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BFE07-F871-4674-BE9F-C311CBD5F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6805" y="6356350"/>
            <a:ext cx="1774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7855-FE1B-4143-9E40-EDFAC9D93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2rdCrYJ4Us" TargetMode="External"/><Relationship Id="rId2" Type="http://schemas.openxmlformats.org/officeDocument/2006/relationships/hyperlink" Target="https://www.youtube.com/watch?v=TibPCXHil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90CA82-D2A8-9BA2-8C4C-916862FFBE64}"/>
              </a:ext>
            </a:extLst>
          </p:cNvPr>
          <p:cNvSpPr/>
          <p:nvPr/>
        </p:nvSpPr>
        <p:spPr>
          <a:xfrm>
            <a:off x="7567997" y="0"/>
            <a:ext cx="4624003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640" h="6842760">
                <a:moveTo>
                  <a:pt x="0" y="0"/>
                </a:moveTo>
                <a:lnTo>
                  <a:pt x="4612640" y="0"/>
                </a:lnTo>
                <a:lnTo>
                  <a:pt x="4612640" y="6842760"/>
                </a:lnTo>
                <a:lnTo>
                  <a:pt x="955040" y="6842760"/>
                </a:lnTo>
                <a:lnTo>
                  <a:pt x="0" y="0"/>
                </a:lnTo>
                <a:close/>
              </a:path>
            </a:pathLst>
          </a:custGeom>
          <a:solidFill>
            <a:srgbClr val="FBE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28231C1-0505-814F-5BFE-E7FCD91A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9614"/>
          <a:stretch/>
        </p:blipFill>
        <p:spPr>
          <a:xfrm>
            <a:off x="2339711" y="458140"/>
            <a:ext cx="3289239" cy="948088"/>
          </a:xfrm>
          <a:prstGeom prst="rect">
            <a:avLst/>
          </a:prstGeom>
        </p:spPr>
      </p:pic>
      <p:pic>
        <p:nvPicPr>
          <p:cNvPr id="4" name="Picture 3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58C44BA7-DFC7-7A8D-F6C2-74A87871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8" y="2244916"/>
            <a:ext cx="7282758" cy="377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6A0B6-81FC-D40A-EDFB-6A885EEC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76" y="1408418"/>
            <a:ext cx="1767993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12EE48-85F6-CD99-E86B-FCA355D82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1957" y="-593420"/>
            <a:ext cx="3566469" cy="3694496"/>
          </a:xfrm>
          <a:prstGeom prst="rect">
            <a:avLst/>
          </a:prstGeom>
        </p:spPr>
      </p:pic>
      <p:pic>
        <p:nvPicPr>
          <p:cNvPr id="8" name="Picture 7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2125B33-071C-7A1A-C6A4-C5D09758D0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97" y="1666273"/>
            <a:ext cx="3671151" cy="51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5218D-2EA9-1E38-F9B8-69A85B4B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504" y="994694"/>
            <a:ext cx="9615996" cy="5114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8, 16, 24.</a:t>
            </a:r>
          </a:p>
          <a:p>
            <a:pPr marL="0" indent="0">
              <a:buNone/>
            </a:pPr>
            <a:r>
              <a:rPr lang="en-GB" sz="11500" dirty="0"/>
              <a:t>32 and 40.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C9F9753D-F977-4EB7-490A-6D6BB7147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8" y="1693481"/>
            <a:ext cx="651641" cy="507852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8CDAE3-3E00-F429-2714-6FA3E75A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" y="1365416"/>
            <a:ext cx="349072" cy="43865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3FBA5FF-67D1-557B-3CAE-67CBC5B90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94F09F3-A0BF-BE16-EE5B-68E1DDDD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8s</a:t>
            </a:r>
          </a:p>
        </p:txBody>
      </p:sp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C1894DDE-E5B9-F4B5-B306-1B90BE1C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83" y="4050167"/>
            <a:ext cx="1892526" cy="2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417" y="1670914"/>
            <a:ext cx="9671538" cy="364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48 and 56.</a:t>
            </a:r>
          </a:p>
          <a:p>
            <a:pPr marL="0" indent="0">
              <a:buNone/>
            </a:pPr>
            <a:r>
              <a:rPr lang="en-GB" sz="11500" dirty="0"/>
              <a:t>64 and 72.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8s</a:t>
            </a:r>
          </a:p>
        </p:txBody>
      </p:sp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5307EF28-5EE6-B953-C464-13F8B1EC1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83" y="4050167"/>
            <a:ext cx="1892526" cy="2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495" y="1236034"/>
            <a:ext cx="9671550" cy="431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80.</a:t>
            </a:r>
          </a:p>
          <a:p>
            <a:pPr marL="0" indent="0">
              <a:buNone/>
            </a:pPr>
            <a:r>
              <a:rPr lang="en-GB" sz="11500" dirty="0"/>
              <a:t>88 and 96.</a:t>
            </a: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961904-2D30-0A74-DE95-E4B123AF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" y="1356444"/>
            <a:ext cx="616960" cy="480823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2DC579-5C2F-1030-A7FA-B547703A4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0" y="1028379"/>
            <a:ext cx="330494" cy="41531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28527F-7C4B-EA21-F090-331803A0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10s</a:t>
            </a:r>
          </a:p>
        </p:txBody>
      </p:sp>
      <p:pic>
        <p:nvPicPr>
          <p:cNvPr id="3" name="Picture 2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E1FAC41B-CD27-BF04-BC69-E25CE261B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889" y="2911952"/>
            <a:ext cx="2790312" cy="39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392" y="958737"/>
            <a:ext cx="9645162" cy="2351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500" dirty="0"/>
              <a:t>We just smashed the 8s…like this.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8s</a:t>
            </a:r>
          </a:p>
        </p:txBody>
      </p:sp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5B906976-18FA-9D04-14D7-0D0FBD69B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83" y="4050167"/>
            <a:ext cx="1892526" cy="2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(You’ve got to the end!)</a:t>
            </a:r>
          </a:p>
        </p:txBody>
      </p:sp>
    </p:spTree>
    <p:extLst>
      <p:ext uri="{BB962C8B-B14F-4D97-AF65-F5344CB8AC3E}">
        <p14:creationId xmlns:p14="http://schemas.microsoft.com/office/powerpoint/2010/main" val="13331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28" y="833605"/>
            <a:ext cx="9144000" cy="4508416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(On the next slide, you’ve got all the lyrics in one place in case you’d prefer to see it all together.)</a:t>
            </a:r>
          </a:p>
        </p:txBody>
      </p:sp>
    </p:spTree>
    <p:extLst>
      <p:ext uri="{BB962C8B-B14F-4D97-AF65-F5344CB8AC3E}">
        <p14:creationId xmlns:p14="http://schemas.microsoft.com/office/powerpoint/2010/main" val="3778536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241C2-E544-0558-6310-18F910256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10939D-DD73-4CCA-A879-1AAC73E6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2" y="100059"/>
            <a:ext cx="3527408" cy="555111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  <a:endParaRPr lang="en-GB" sz="2400" b="1" dirty="0">
              <a:solidFill>
                <a:srgbClr val="FFEC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812801"/>
            <a:ext cx="6107553" cy="5466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Ready for what?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2400" dirty="0"/>
              <a:t>We’re ready to rock!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2400" dirty="0"/>
              <a:t>We’re ready to rock in an 8s kind of way!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Woooooooooaaaaaaahhh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904664"/>
            <a:ext cx="205092" cy="257726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1360056"/>
            <a:ext cx="346389" cy="269956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F03F1D4-092F-4DC1-A945-CE06E31ACC0F}"/>
              </a:ext>
            </a:extLst>
          </p:cNvPr>
          <p:cNvSpPr txBox="1">
            <a:spLocks/>
          </p:cNvSpPr>
          <p:nvPr/>
        </p:nvSpPr>
        <p:spPr>
          <a:xfrm>
            <a:off x="7007702" y="734026"/>
            <a:ext cx="4719239" cy="584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oogaloo" panose="03060902030202020203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Let’s groove the 8 times table!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8, 16, 24.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32 and 40.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48 and 56.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64 and 72.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80!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88 and 96.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 just smashed the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8s like this!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B52B0-8C08-A110-CD83-DEFD58D01836}"/>
              </a:ext>
            </a:extLst>
          </p:cNvPr>
          <p:cNvCxnSpPr/>
          <p:nvPr/>
        </p:nvCxnSpPr>
        <p:spPr>
          <a:xfrm flipV="1">
            <a:off x="6551794" y="579120"/>
            <a:ext cx="0" cy="6278880"/>
          </a:xfrm>
          <a:prstGeom prst="line">
            <a:avLst/>
          </a:prstGeom>
          <a:ln>
            <a:solidFill>
              <a:srgbClr val="FFE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3">
            <a:extLst>
              <a:ext uri="{FF2B5EF4-FFF2-40B4-BE49-F238E27FC236}">
                <a16:creationId xmlns:a16="http://schemas.microsoft.com/office/drawing/2014/main" id="{35DB6A8D-C5D1-8976-AEB1-484223CFFB1A}"/>
              </a:ext>
            </a:extLst>
          </p:cNvPr>
          <p:cNvSpPr txBox="1">
            <a:spLocks/>
          </p:cNvSpPr>
          <p:nvPr/>
        </p:nvSpPr>
        <p:spPr>
          <a:xfrm>
            <a:off x="6938655" y="87014"/>
            <a:ext cx="3527408" cy="55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galoo" panose="03060902030202020203" pitchFamily="66" charset="0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E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8s</a:t>
            </a: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098087-0286-696C-E866-D1A9E693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2275834"/>
            <a:ext cx="205092" cy="257726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4AA40A6-D9A0-A6FF-548D-EF1F84C2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2732222"/>
            <a:ext cx="346389" cy="269956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9B221D-7E40-AD90-81CD-C0B8C003C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5" y="3643053"/>
            <a:ext cx="205092" cy="257726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E635A1-685A-817D-DBDC-6F914B505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" y="4058409"/>
            <a:ext cx="346389" cy="2699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2C5EF8-6DEB-D160-7B5C-0CB235C8A754}"/>
              </a:ext>
            </a:extLst>
          </p:cNvPr>
          <p:cNvGrpSpPr/>
          <p:nvPr/>
        </p:nvGrpSpPr>
        <p:grpSpPr>
          <a:xfrm>
            <a:off x="231024" y="5003890"/>
            <a:ext cx="272142" cy="329762"/>
            <a:chOff x="411810" y="1028379"/>
            <a:chExt cx="667550" cy="808888"/>
          </a:xfrm>
        </p:grpSpPr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5112DA9-0C88-3B6C-8A6D-D04C09C8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00" y="1356444"/>
              <a:ext cx="616960" cy="480823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09C56F3-C11E-077F-4DEB-63765649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10" y="1028379"/>
              <a:ext cx="330494" cy="415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5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28" y="626113"/>
            <a:ext cx="9609665" cy="6091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/>
              <a:t>8, 16, 24, 32, 40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48, 56, 64, 72, 80</a:t>
            </a:r>
            <a:br>
              <a:rPr lang="en-GB" sz="8000" dirty="0"/>
            </a:br>
            <a:endParaRPr lang="en-GB" sz="8000" dirty="0"/>
          </a:p>
          <a:p>
            <a:pPr marL="0" indent="0">
              <a:buNone/>
            </a:pPr>
            <a:r>
              <a:rPr lang="en-GB" sz="8000" dirty="0"/>
              <a:t>88, 96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A0C66-282C-8D79-723F-8A17C28205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6BB980F-E7B1-2E8B-B84C-B706364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Warm-up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F87362-A215-8F9E-3FE6-31A30A5D2F7F}"/>
              </a:ext>
            </a:extLst>
          </p:cNvPr>
          <p:cNvCxnSpPr>
            <a:cxnSpLocks/>
          </p:cNvCxnSpPr>
          <p:nvPr/>
        </p:nvCxnSpPr>
        <p:spPr>
          <a:xfrm>
            <a:off x="2484028" y="6614552"/>
            <a:ext cx="1215551" cy="0"/>
          </a:xfrm>
          <a:prstGeom prst="line">
            <a:avLst/>
          </a:prstGeom>
          <a:ln w="76200">
            <a:solidFill>
              <a:srgbClr val="FFEC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22C4-C4A9-3BF4-A2D5-484B759E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898" y="1314867"/>
            <a:ext cx="9144000" cy="3815397"/>
          </a:xfrm>
        </p:spPr>
        <p:txBody>
          <a:bodyPr>
            <a:noAutofit/>
          </a:bodyPr>
          <a:lstStyle/>
          <a:p>
            <a:r>
              <a:rPr lang="en-GB" sz="8800" dirty="0"/>
              <a:t>Let’s</a:t>
            </a:r>
            <a:br>
              <a:rPr lang="en-GB" sz="8800" dirty="0"/>
            </a:br>
            <a:r>
              <a:rPr lang="en-GB" sz="8800" dirty="0"/>
              <a:t>rock and roll </a:t>
            </a:r>
            <a:br>
              <a:rPr lang="en-GB" sz="8800" dirty="0"/>
            </a:br>
            <a:r>
              <a:rPr lang="en-GB" sz="8800" dirty="0"/>
              <a:t>the 8s!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82B21-F6BA-677D-C39B-471F75309B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852545EC-4176-B560-2B60-7F0BB52F5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35" y="1551973"/>
            <a:ext cx="3671151" cy="51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99D63571-0F80-1133-37B6-9C5085BF4BF3}"/>
              </a:ext>
            </a:extLst>
          </p:cNvPr>
          <p:cNvSpPr/>
          <p:nvPr/>
        </p:nvSpPr>
        <p:spPr>
          <a:xfrm>
            <a:off x="1640111" y="4609133"/>
            <a:ext cx="3058831" cy="519862"/>
          </a:xfrm>
          <a:prstGeom prst="roundRect">
            <a:avLst/>
          </a:prstGeom>
          <a:solidFill>
            <a:srgbClr val="FD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Play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4368C-B9B4-56ED-4BC0-518098B30031}"/>
              </a:ext>
            </a:extLst>
          </p:cNvPr>
          <p:cNvSpPr txBox="1"/>
          <p:nvPr/>
        </p:nvSpPr>
        <p:spPr>
          <a:xfrm>
            <a:off x="6131111" y="2863882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BF5-FB04-CDB8-9007-460DA185C776}"/>
              </a:ext>
            </a:extLst>
          </p:cNvPr>
          <p:cNvSpPr txBox="1"/>
          <p:nvPr/>
        </p:nvSpPr>
        <p:spPr>
          <a:xfrm>
            <a:off x="7083120" y="2076390"/>
            <a:ext cx="358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Continue with the lyrics in PowerPoint.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84DB7-5908-97DF-8572-7C57F79FD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33" y="1509441"/>
            <a:ext cx="4780801" cy="26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229" y="727727"/>
            <a:ext cx="9144000" cy="4826050"/>
          </a:xfrm>
        </p:spPr>
        <p:txBody>
          <a:bodyPr anchor="t" anchorCtr="0">
            <a:noAutofit/>
          </a:bodyPr>
          <a:lstStyle/>
          <a:p>
            <a:pPr algn="l"/>
            <a:r>
              <a:rPr lang="en-GB" sz="6600" i="1" dirty="0"/>
              <a:t>(The </a:t>
            </a:r>
            <a:r>
              <a:rPr lang="en-GB" sz="6600" i="1"/>
              <a:t>next 2 </a:t>
            </a:r>
            <a:r>
              <a:rPr lang="en-GB" sz="6600" i="1" dirty="0"/>
              <a:t>slides are the intro that you use for all tables in the ‘Rocking and Rolling Numbers’ series.)</a:t>
            </a:r>
          </a:p>
        </p:txBody>
      </p:sp>
    </p:spTree>
    <p:extLst>
      <p:ext uri="{BB962C8B-B14F-4D97-AF65-F5344CB8AC3E}">
        <p14:creationId xmlns:p14="http://schemas.microsoft.com/office/powerpoint/2010/main" val="59797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380" y="811259"/>
            <a:ext cx="9508360" cy="5541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Ready for what?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8000" dirty="0">
                <a:solidFill>
                  <a:srgbClr val="FFEC00"/>
                </a:solidFill>
              </a:rPr>
              <a:t>Are you ready?</a:t>
            </a:r>
          </a:p>
          <a:p>
            <a:pPr marL="0" indent="0">
              <a:buNone/>
            </a:pPr>
            <a:r>
              <a:rPr lang="en-GB" sz="8000" dirty="0"/>
              <a:t>We’re ready to rock!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7A0BF-472E-B84F-845A-5F0D97FBB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095798"/>
            <a:ext cx="318052" cy="39967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CBB3E5-CEC0-C8F3-3F32-11DF978E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386611"/>
            <a:ext cx="599510" cy="467224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8AF3A-180E-370A-D0C2-451E890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4152932"/>
            <a:ext cx="318052" cy="399674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73F67-9659-C762-9E71-D50424EF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5212937"/>
            <a:ext cx="599510" cy="46722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2F924B-00BD-646E-4DA5-1BFA5E7E3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BE7C526-C89B-BEA8-F490-541CB22F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1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013497"/>
            <a:ext cx="10609344" cy="515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EC00"/>
                </a:solidFill>
              </a:rPr>
              <a:t>How do you want to rock today?</a:t>
            </a:r>
          </a:p>
          <a:p>
            <a:pPr marL="0" indent="0">
              <a:buNone/>
            </a:pPr>
            <a:r>
              <a:rPr lang="en-GB" sz="4400" dirty="0"/>
              <a:t>We’re ready to rock in an 8s kind of way!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262716-98DB-AE7A-08FE-993204A91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1199261"/>
            <a:ext cx="318052" cy="399674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681857-2379-F408-45A8-32B78B128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" y="2033292"/>
            <a:ext cx="599510" cy="467224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A381076-E400-AB69-4127-5D8D622B2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5" y="4357485"/>
            <a:ext cx="599510" cy="467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DA210A-B5EE-E622-E600-78F3CF0D47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22142A8-D468-AA82-62CE-369E4623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/>
              <a:t>Intro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34D245B-D64D-2AD3-A968-1FCBD40CF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5" y="3988989"/>
            <a:ext cx="339161" cy="446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9C204-4E5C-737A-B68D-A1C413D0226C}"/>
              </a:ext>
            </a:extLst>
          </p:cNvPr>
          <p:cNvSpPr txBox="1"/>
          <p:nvPr/>
        </p:nvSpPr>
        <p:spPr>
          <a:xfrm>
            <a:off x="1138404" y="3536179"/>
            <a:ext cx="9072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200" dirty="0" err="1">
                <a:solidFill>
                  <a:schemeClr val="bg1"/>
                </a:solidFill>
              </a:rPr>
              <a:t>Wooooooooooooaaaaaaaaaaaaahhhhhhh</a:t>
            </a:r>
            <a:r>
              <a:rPr lang="en-GB" sz="7200" dirty="0">
                <a:solidFill>
                  <a:schemeClr val="bg1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1887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4DFEB4-1636-4E1F-9B96-D3CEFD098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2D510-55ED-BC0E-03B7-F10B867D3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80643"/>
          </a:xfrm>
        </p:spPr>
        <p:txBody>
          <a:bodyPr anchor="t" anchorCtr="0">
            <a:noAutofit/>
          </a:bodyPr>
          <a:lstStyle/>
          <a:p>
            <a:pPr algn="l"/>
            <a:r>
              <a:rPr lang="en-GB" i="1" dirty="0"/>
              <a:t>(And now we get into the lyrics for this particular table.)</a:t>
            </a:r>
          </a:p>
        </p:txBody>
      </p:sp>
    </p:spTree>
    <p:extLst>
      <p:ext uri="{BB962C8B-B14F-4D97-AF65-F5344CB8AC3E}">
        <p14:creationId xmlns:p14="http://schemas.microsoft.com/office/powerpoint/2010/main" val="58846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DDA25A-A29E-4D25-9F1F-1BE90D65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417" y="1798845"/>
            <a:ext cx="8968688" cy="2755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9600" dirty="0"/>
              <a:t>Let’s groove the 8 times table.</a:t>
            </a:r>
          </a:p>
          <a:p>
            <a:pPr marL="0" indent="0">
              <a:buNone/>
            </a:pPr>
            <a:endParaRPr lang="en-GB" sz="11500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3B0885-8D78-1120-0441-BBE30CB1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0" y="2720675"/>
            <a:ext cx="651641" cy="507852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FD7E50-882F-BEA7-55AF-277BDC26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4" y="2203759"/>
            <a:ext cx="349072" cy="4386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87621E-F4B6-014A-CEC5-F9E3494766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3401" y="-1617"/>
            <a:ext cx="2082285" cy="6859617"/>
          </a:xfrm>
          <a:custGeom>
            <a:avLst/>
            <a:gdLst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955040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3270262 w 4612640"/>
              <a:gd name="connsiteY3" fmla="*/ 6842760 h 6842760"/>
              <a:gd name="connsiteX4" fmla="*/ 0 w 4612640"/>
              <a:gd name="connsiteY4" fmla="*/ 0 h 6842760"/>
              <a:gd name="connsiteX0" fmla="*/ 0 w 4612640"/>
              <a:gd name="connsiteY0" fmla="*/ 0 h 6842760"/>
              <a:gd name="connsiteX1" fmla="*/ 4612640 w 4612640"/>
              <a:gd name="connsiteY1" fmla="*/ 0 h 6842760"/>
              <a:gd name="connsiteX2" fmla="*/ 4612640 w 4612640"/>
              <a:gd name="connsiteY2" fmla="*/ 6842760 h 6842760"/>
              <a:gd name="connsiteX3" fmla="*/ 2535472 w 4612640"/>
              <a:gd name="connsiteY3" fmla="*/ 6841176 h 6842760"/>
              <a:gd name="connsiteX4" fmla="*/ 0 w 4612640"/>
              <a:gd name="connsiteY4" fmla="*/ 0 h 6842760"/>
              <a:gd name="connsiteX0" fmla="*/ 904105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904105 w 2077168"/>
              <a:gd name="connsiteY4" fmla="*/ 0 h 6842760"/>
              <a:gd name="connsiteX0" fmla="*/ 1379184 w 2077168"/>
              <a:gd name="connsiteY0" fmla="*/ 0 h 6845927"/>
              <a:gd name="connsiteX1" fmla="*/ 2077168 w 2077168"/>
              <a:gd name="connsiteY1" fmla="*/ 3167 h 6845927"/>
              <a:gd name="connsiteX2" fmla="*/ 2077168 w 2077168"/>
              <a:gd name="connsiteY2" fmla="*/ 6845927 h 6845927"/>
              <a:gd name="connsiteX3" fmla="*/ 0 w 2077168"/>
              <a:gd name="connsiteY3" fmla="*/ 6844343 h 6845927"/>
              <a:gd name="connsiteX4" fmla="*/ 1379184 w 2077168"/>
              <a:gd name="connsiteY4" fmla="*/ 0 h 6845927"/>
              <a:gd name="connsiteX0" fmla="*/ 1580301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580301 w 2077168"/>
              <a:gd name="connsiteY4" fmla="*/ 0 h 6842760"/>
              <a:gd name="connsiteX0" fmla="*/ 1749746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749746 w 2077168"/>
              <a:gd name="connsiteY4" fmla="*/ 0 h 6842760"/>
              <a:gd name="connsiteX0" fmla="*/ 1911273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911273 w 2077168"/>
              <a:gd name="connsiteY4" fmla="*/ 0 h 6842760"/>
              <a:gd name="connsiteX0" fmla="*/ 1874849 w 2077168"/>
              <a:gd name="connsiteY0" fmla="*/ 0 h 6842760"/>
              <a:gd name="connsiteX1" fmla="*/ 2077168 w 2077168"/>
              <a:gd name="connsiteY1" fmla="*/ 0 h 6842760"/>
              <a:gd name="connsiteX2" fmla="*/ 2077168 w 2077168"/>
              <a:gd name="connsiteY2" fmla="*/ 6842760 h 6842760"/>
              <a:gd name="connsiteX3" fmla="*/ 0 w 2077168"/>
              <a:gd name="connsiteY3" fmla="*/ 6841176 h 6842760"/>
              <a:gd name="connsiteX4" fmla="*/ 1874849 w 2077168"/>
              <a:gd name="connsiteY4" fmla="*/ 0 h 684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168" h="6842760">
                <a:moveTo>
                  <a:pt x="1874849" y="0"/>
                </a:moveTo>
                <a:lnTo>
                  <a:pt x="2077168" y="0"/>
                </a:lnTo>
                <a:lnTo>
                  <a:pt x="2077168" y="6842760"/>
                </a:lnTo>
                <a:lnTo>
                  <a:pt x="0" y="6841176"/>
                </a:lnTo>
                <a:lnTo>
                  <a:pt x="1874849" y="0"/>
                </a:lnTo>
                <a:close/>
              </a:path>
            </a:pathLst>
          </a:custGeom>
          <a:solidFill>
            <a:srgbClr val="EE0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7D8D301-AFDD-9A59-04C2-76B8AFC7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30417" cy="6261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EC00"/>
                </a:solidFill>
              </a:rPr>
              <a:t>The 8s</a:t>
            </a:r>
          </a:p>
        </p:txBody>
      </p:sp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AB70D0EC-2145-DEE0-1264-97779EEB9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83" y="4050167"/>
            <a:ext cx="1892526" cy="2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316</Words>
  <Application>Microsoft Office PowerPoint</Application>
  <PresentationFormat>Widescreen</PresentationFormat>
  <Paragraphs>58</Paragraphs>
  <Slides>16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Boogaloo</vt:lpstr>
      <vt:lpstr>Calibri</vt:lpstr>
      <vt:lpstr>Office Theme</vt:lpstr>
      <vt:lpstr>Office Theme</vt:lpstr>
      <vt:lpstr>PowerPoint Presentation</vt:lpstr>
      <vt:lpstr>Warm-up</vt:lpstr>
      <vt:lpstr>Let’s rock and roll  the 8s!</vt:lpstr>
      <vt:lpstr>PowerPoint Presentation</vt:lpstr>
      <vt:lpstr>(The next 2 slides are the intro that you use for all tables in the ‘Rocking and Rolling Numbers’ series.)</vt:lpstr>
      <vt:lpstr>Intro</vt:lpstr>
      <vt:lpstr>Intro</vt:lpstr>
      <vt:lpstr>(And now we get into the lyrics for this particular table.)</vt:lpstr>
      <vt:lpstr>The 8s</vt:lpstr>
      <vt:lpstr>The 8s</vt:lpstr>
      <vt:lpstr>The 8s</vt:lpstr>
      <vt:lpstr>The 10s</vt:lpstr>
      <vt:lpstr>The 8s</vt:lpstr>
      <vt:lpstr>(You’ve got to the end!)</vt:lpstr>
      <vt:lpstr>(On the next slide, you’ve got all the lyrics in one place in case you’d prefer to see it all together.)</vt:lpstr>
      <vt:lpstr>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Reddy</dc:creator>
  <cp:lastModifiedBy>Sara Thursby</cp:lastModifiedBy>
  <cp:revision>34</cp:revision>
  <dcterms:created xsi:type="dcterms:W3CDTF">2022-04-20T21:32:57Z</dcterms:created>
  <dcterms:modified xsi:type="dcterms:W3CDTF">2025-01-23T10:05:46Z</dcterms:modified>
</cp:coreProperties>
</file>