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nzqdISi9Ak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39A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31B88-9189-987D-A22E-5BE53D76B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16" y="-441020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51EA87E5-45B1-E9E6-305A-3F41147C1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83" y="1801916"/>
            <a:ext cx="3671151" cy="51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I’m a rock star with VIP entry.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0336C8B5-AEF4-5A47-AF69-5DD50B6C3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25, 30, 35, 40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5545AB53-7103-BFC4-E3C5-734178AD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What’s your Rock Name?</a:t>
            </a:r>
          </a:p>
          <a:p>
            <a:pPr marL="0" indent="0">
              <a:buNone/>
            </a:pPr>
            <a:r>
              <a:rPr lang="en-GB" sz="8000" dirty="0"/>
              <a:t>What’s your story?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8AB37678-6094-4846-BC0A-B2BB16726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45, 50, 55, 60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FB4B6454-E8C7-946E-36D5-F7CBD3F4D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913041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Done and dusted, the 5s are history…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982A566-9B8C-17AD-82AC-A813E911B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07" y="2062342"/>
            <a:ext cx="3446077" cy="48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5s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5, 10, 15, 20.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I’m a Rock Star with VIP entry.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25, 30, 35, 40.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What’s your Rock Name?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What’s your story?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45, 50, 55, 60.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Done and dusted,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5s are history…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551794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5, 10, 15, 20, 25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30, 35, 40, 45, 50,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55, 60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2651082" y="6491459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5s!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227534C7-6598-96DB-D513-02A28E9A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03" y="1818232"/>
            <a:ext cx="3671151" cy="51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53998-DC6A-ADE4-CFD1-8CC0F1D6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033" y="1849576"/>
            <a:ext cx="4362983" cy="24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5s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8720750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5, 10, 15, 20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5s</a:t>
            </a:r>
          </a:p>
        </p:txBody>
      </p: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862140B-CFCC-02F8-F378-8DC4B745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4095724"/>
            <a:ext cx="1871050" cy="26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338</Words>
  <Application>Microsoft Office PowerPoint</Application>
  <PresentationFormat>Widescreen</PresentationFormat>
  <Paragraphs>56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5s!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5s</vt:lpstr>
      <vt:lpstr>The 5s</vt:lpstr>
      <vt:lpstr>The 5s</vt:lpstr>
      <vt:lpstr>The 10s</vt:lpstr>
      <vt:lpstr>The 5s</vt:lpstr>
      <vt:lpstr>The 10s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Sara Thursby</cp:lastModifiedBy>
  <cp:revision>31</cp:revision>
  <dcterms:created xsi:type="dcterms:W3CDTF">2022-04-20T21:32:57Z</dcterms:created>
  <dcterms:modified xsi:type="dcterms:W3CDTF">2025-01-23T10:04:31Z</dcterms:modified>
</cp:coreProperties>
</file>