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RYQ4Wm9rbo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968BD-E962-9E3F-DE72-6BCC5AE73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666" y="-441020"/>
            <a:ext cx="3566469" cy="3694496"/>
          </a:xfrm>
          <a:prstGeom prst="rect">
            <a:avLst/>
          </a:prstGeom>
        </p:spPr>
      </p:pic>
      <p:pic>
        <p:nvPicPr>
          <p:cNvPr id="8" name="Picture 7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E8DECD5-5E18-5843-47A0-85944C486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96" y="188931"/>
            <a:ext cx="6478174" cy="91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3" y="994694"/>
            <a:ext cx="9955583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This is how we rock the 4s.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2" name="Picture 1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52B34934-D1C6-4D7C-567B-CD0C5E33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824" y="731165"/>
            <a:ext cx="9671538" cy="5921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/>
              <a:t>20.</a:t>
            </a:r>
          </a:p>
          <a:p>
            <a:pPr marL="0" indent="0">
              <a:buNone/>
            </a:pPr>
            <a:r>
              <a:rPr lang="en-GB" sz="8800" dirty="0"/>
              <a:t>24, 28.</a:t>
            </a:r>
          </a:p>
          <a:p>
            <a:pPr marL="0" indent="0">
              <a:buNone/>
            </a:pPr>
            <a:r>
              <a:rPr lang="en-GB" sz="8800" dirty="0"/>
              <a:t>32, 36 and </a:t>
            </a:r>
            <a:r>
              <a:rPr lang="en-GB" sz="8800" dirty="0" err="1"/>
              <a:t>Forrrrrrty</a:t>
            </a:r>
            <a:r>
              <a:rPr lang="en-GB" sz="8800" dirty="0"/>
              <a:t>.</a:t>
            </a:r>
          </a:p>
          <a:p>
            <a:pPr marL="0" indent="0">
              <a:buNone/>
            </a:pPr>
            <a:endParaRPr lang="en-GB" sz="11500" dirty="0"/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3" y="145406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8" y="1015408"/>
            <a:ext cx="349072" cy="43865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2" name="Picture 1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AFD9D73-99DB-A0EB-24EB-B40350046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44 to the left..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48 to the right…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3" name="Picture 2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A25DAD1B-0EFE-78DD-16AC-11D3B10BA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Spark rocks the 4s.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E0F9CF-5758-44BF-F35C-F17F31024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25" y="5097376"/>
            <a:ext cx="1244964" cy="17606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93" y="1671418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All day and night…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3" name="Picture 2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1D7AD4A6-681B-AD19-F1A3-F6D99208A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4s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4, 8.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12, 16.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is how we rock the 4s.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24, 28.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32, 36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forrrrrrty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44 to the left.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48 to the right.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Spark rocks the 4s.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All day and night.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7007702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4, 8, 12, 16, 20,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24, 28, 32, 36, 40,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44, 48.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3943551" y="6544213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4s!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4A3E2B8C-0461-3D8F-4697-3979EF24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41" y="1080989"/>
            <a:ext cx="3725159" cy="52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441328" y="4675394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5BB88-CDE4-3171-A906-C5C7272BB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57" y="1458741"/>
            <a:ext cx="5372433" cy="30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4s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227" y="1544918"/>
            <a:ext cx="8720750" cy="3490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4, 8.</a:t>
            </a:r>
          </a:p>
          <a:p>
            <a:pPr marL="0" indent="0">
              <a:buNone/>
            </a:pPr>
            <a:r>
              <a:rPr lang="en-GB" sz="11500" dirty="0"/>
              <a:t>12, 16.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4s</a:t>
            </a:r>
          </a:p>
        </p:txBody>
      </p:sp>
      <p:pic>
        <p:nvPicPr>
          <p:cNvPr id="2" name="Picture 1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683523CC-3553-22A9-3D9C-D67A421E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94" y="3828746"/>
            <a:ext cx="1996906" cy="28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338</Words>
  <Application>Microsoft Office PowerPoint</Application>
  <PresentationFormat>Widescreen</PresentationFormat>
  <Paragraphs>63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4s!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4s</vt:lpstr>
      <vt:lpstr>The 4s</vt:lpstr>
      <vt:lpstr>The 4s</vt:lpstr>
      <vt:lpstr>The 4s</vt:lpstr>
      <vt:lpstr>The 4s</vt:lpstr>
      <vt:lpstr>The 4s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Sara Thursby</cp:lastModifiedBy>
  <cp:revision>32</cp:revision>
  <dcterms:created xsi:type="dcterms:W3CDTF">2022-04-20T21:32:57Z</dcterms:created>
  <dcterms:modified xsi:type="dcterms:W3CDTF">2025-01-23T10:03:56Z</dcterms:modified>
</cp:coreProperties>
</file>