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1" r:id="rId3"/>
    <p:sldId id="294" r:id="rId4"/>
    <p:sldId id="299" r:id="rId5"/>
    <p:sldId id="291" r:id="rId6"/>
    <p:sldId id="266" r:id="rId7"/>
    <p:sldId id="265" r:id="rId8"/>
    <p:sldId id="292" r:id="rId9"/>
    <p:sldId id="267" r:id="rId10"/>
    <p:sldId id="272" r:id="rId11"/>
    <p:sldId id="295" r:id="rId12"/>
    <p:sldId id="269" r:id="rId13"/>
    <p:sldId id="298" r:id="rId14"/>
    <p:sldId id="296" r:id="rId15"/>
    <p:sldId id="297" r:id="rId16"/>
    <p:sldId id="293" r:id="rId17"/>
    <p:sldId id="290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5665" autoAdjust="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UxGf7S6aPM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71683" y="-1617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D0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93D34-7FB2-3D94-79A5-7D2A0184F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892" y="-441020"/>
            <a:ext cx="3566469" cy="3694496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1D690E7-40E8-F5ED-AF9A-9A61F1DD5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3" y="1699285"/>
            <a:ext cx="3725159" cy="5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693481"/>
            <a:ext cx="9615996" cy="2914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12, 15, 18.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6" y="2157283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" y="1756945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1EB726-77BE-974F-402A-3A1B8322E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4752315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71538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Key change!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BD583FF-0B5B-968F-0286-7DEF87655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4752315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25" y="1596855"/>
            <a:ext cx="9671550" cy="300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21, 24, 27.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8" y="2072062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7" y="1656751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4FEBD5C-D737-21D7-ADD7-B9115722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7" y="2931408"/>
            <a:ext cx="2776553" cy="3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25" y="1596855"/>
            <a:ext cx="9671550" cy="300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30, 33, 36.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8" y="2072062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7" y="1656751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4FEBD5C-D737-21D7-ADD7-B9115722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7" y="2931408"/>
            <a:ext cx="2776553" cy="3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92945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800" dirty="0"/>
              <a:t>Just like that we played the keys.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55C08AA-CAA5-B1A0-5681-C8E120C29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" y="4522716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34" y="1528728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Now that’s a wrap,</a:t>
            </a:r>
          </a:p>
          <a:p>
            <a:pPr marL="0" indent="0">
              <a:buNone/>
            </a:pPr>
            <a:r>
              <a:rPr lang="en-GB" sz="8000" dirty="0"/>
              <a:t>We smashed </a:t>
            </a:r>
            <a:r>
              <a:rPr lang="en-GB" sz="8000"/>
              <a:t>the 3s!</a:t>
            </a:r>
            <a:endParaRPr lang="en-GB" sz="80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4" y="2066327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6" y="1542841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F0E7CB6-0A7D-EB77-102C-A3684B6E5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48" y="3304977"/>
            <a:ext cx="2512397" cy="35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</a:t>
            </a:r>
            <a:r>
              <a:rPr lang="en-GB" sz="2400"/>
              <a:t>a 3s </a:t>
            </a:r>
            <a:r>
              <a:rPr lang="en-GB" sz="2400" dirty="0"/>
              <a:t>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3, 6, 9,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12, 15, 18.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Key change!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21, 24, 27,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30, 33, 36.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Just like that we played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keys.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Now that’s a wrap,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smashed the 3s!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551794" y="100059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3, 6, 9, 12, 15,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18, 21, 24, 27, 30,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33, 36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3943551" y="6544213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3s!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BDBD77C-1333-8B05-AECD-2A409C3E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50" y="3042603"/>
            <a:ext cx="2697926" cy="3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ECB9C-5876-8B94-3854-DB7E9445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8" y="1409567"/>
            <a:ext cx="5216853" cy="29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 3s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765" y="1682128"/>
            <a:ext cx="8720750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3, 6, 9.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8" y="2736012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4" y="2250556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3s</a:t>
            </a: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E285AE3-D79F-7DB9-B604-CC8E664EE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4752315"/>
            <a:ext cx="1488962" cy="21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333</Words>
  <Application>Microsoft Office PowerPoint</Application>
  <PresentationFormat>Widescreen</PresentationFormat>
  <Paragraphs>60</Paragraphs>
  <Slides>18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Boogaloo</vt:lpstr>
      <vt:lpstr>Calibri</vt:lpstr>
      <vt:lpstr>Office Theme</vt:lpstr>
      <vt:lpstr>PowerPoint Presentation</vt:lpstr>
      <vt:lpstr>Warm-up</vt:lpstr>
      <vt:lpstr>Let’s rock and roll  the 3s!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3s</vt:lpstr>
      <vt:lpstr>The 3s</vt:lpstr>
      <vt:lpstr>The 3s</vt:lpstr>
      <vt:lpstr>The 3s</vt:lpstr>
      <vt:lpstr>The 3s</vt:lpstr>
      <vt:lpstr>The 3s</vt:lpstr>
      <vt:lpstr>The 3s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Sara Thursby</cp:lastModifiedBy>
  <cp:revision>34</cp:revision>
  <dcterms:created xsi:type="dcterms:W3CDTF">2022-04-20T21:32:57Z</dcterms:created>
  <dcterms:modified xsi:type="dcterms:W3CDTF">2025-01-23T10:02:37Z</dcterms:modified>
</cp:coreProperties>
</file>